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939" autoAdjust="0"/>
  </p:normalViewPr>
  <p:slideViewPr>
    <p:cSldViewPr>
      <p:cViewPr varScale="1">
        <p:scale>
          <a:sx n="65" d="100"/>
          <a:sy n="65" d="100"/>
        </p:scale>
        <p:origin x="-1386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43.pfdo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43.pfd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0" dirty="0">
                <a:solidFill>
                  <a:srgbClr val="0070C0"/>
                </a:solidFill>
              </a:rPr>
              <a:t>начиная с </a:t>
            </a:r>
            <a:r>
              <a:rPr lang="ru-RU" sz="620" dirty="0">
                <a:solidFill>
                  <a:srgbClr val="FF0000"/>
                </a:solidFill>
              </a:rPr>
              <a:t>21 мая 2020 года</a:t>
            </a:r>
            <a:r>
              <a:rPr lang="ru-RU" sz="620" dirty="0">
                <a:solidFill>
                  <a:srgbClr val="7030A0"/>
                </a:solidFill>
              </a:rPr>
              <a:t> </a:t>
            </a:r>
            <a:r>
              <a:rPr lang="ru-RU" sz="620" dirty="0">
                <a:solidFill>
                  <a:srgbClr val="0070C0"/>
                </a:solidFill>
              </a:rPr>
              <a:t>зайдите на портал </a:t>
            </a:r>
            <a:r>
              <a:rPr lang="en-US" sz="620" dirty="0">
                <a:hlinkClick r:id="rId4"/>
              </a:rPr>
              <a:t>https://43.pfdo.ru/</a:t>
            </a:r>
            <a:r>
              <a:rPr lang="en-US" sz="620" dirty="0">
                <a:solidFill>
                  <a:srgbClr val="0070C0"/>
                </a:solidFill>
              </a:rPr>
              <a:t> </a:t>
            </a:r>
            <a:r>
              <a:rPr lang="ru-RU" sz="620" dirty="0">
                <a:solidFill>
                  <a:srgbClr val="0070C0"/>
                </a:solidFill>
              </a:rPr>
              <a:t>в раздел «Получить сертификат».</a:t>
            </a:r>
          </a:p>
          <a:p>
            <a:pPr algn="just"/>
            <a:r>
              <a:rPr lang="ru-RU" sz="620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75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 отправленный по результатам заполнения электронной заявки номер сертификата и пароль для авторизации в системе </a:t>
            </a:r>
            <a:r>
              <a:rPr lang="en-US" sz="620" dirty="0">
                <a:hlinkClick r:id="rId4"/>
              </a:rPr>
              <a:t>https://43.pfdo.ru/</a:t>
            </a:r>
            <a:r>
              <a:rPr lang="ru-RU" sz="62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</a:t>
            </a:r>
            <a:r>
              <a:rPr lang="ru-RU" sz="620" dirty="0">
                <a:solidFill>
                  <a:srgbClr val="0070C0"/>
                </a:solidFill>
              </a:rPr>
              <a:t>системе </a:t>
            </a:r>
            <a:r>
              <a:rPr lang="en-US" sz="620" dirty="0">
                <a:hlinkClick r:id="rId4"/>
              </a:rPr>
              <a:t>https://43.pfdo.ru/</a:t>
            </a:r>
            <a:r>
              <a:rPr lang="ru-RU" sz="620" dirty="0">
                <a:solidFill>
                  <a:srgbClr val="0070C0"/>
                </a:solidFill>
              </a:rPr>
              <a:t>. </a:t>
            </a:r>
            <a:r>
              <a:rPr lang="ru-RU" sz="623" dirty="0">
                <a:solidFill>
                  <a:srgbClr val="0070C0"/>
                </a:solidFill>
              </a:rPr>
              <a:t>Подайте электронные заявки на обучение.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</a:t>
            </a:r>
            <a:r>
              <a:rPr lang="ru-RU" sz="620" dirty="0">
                <a:solidFill>
                  <a:srgbClr val="0070C0"/>
                </a:solidFill>
              </a:rPr>
              <a:t>системе</a:t>
            </a:r>
            <a:r>
              <a:rPr lang="en-US" sz="620" dirty="0">
                <a:solidFill>
                  <a:srgbClr val="0070C0"/>
                </a:solidFill>
              </a:rPr>
              <a:t> </a:t>
            </a:r>
            <a:r>
              <a:rPr lang="en-US" sz="620" dirty="0">
                <a:hlinkClick r:id="rId4"/>
              </a:rPr>
              <a:t>https://43.pfdo.ru/</a:t>
            </a:r>
            <a:r>
              <a:rPr lang="ru-RU" sz="620" dirty="0">
                <a:solidFill>
                  <a:srgbClr val="0070C0"/>
                </a:solidFill>
              </a:rPr>
              <a:t>, в организацию, кружок которой </a:t>
            </a:r>
            <a:r>
              <a:rPr lang="ru-RU" sz="623" dirty="0">
                <a:solidFill>
                  <a:srgbClr val="0070C0"/>
                </a:solidFill>
              </a:rPr>
              <a:t>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0" dirty="0">
                <a:solidFill>
                  <a:srgbClr val="0070C0"/>
                </a:solidFill>
              </a:rPr>
              <a:t>начиная с </a:t>
            </a:r>
            <a:r>
              <a:rPr lang="ru-RU" sz="620" dirty="0">
                <a:solidFill>
                  <a:srgbClr val="FF0000"/>
                </a:solidFill>
              </a:rPr>
              <a:t>21 мая 2020 года</a:t>
            </a:r>
            <a:r>
              <a:rPr lang="ru-RU" sz="620" dirty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71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</a:t>
            </a:r>
            <a:r>
              <a:rPr lang="ru-RU" sz="620" dirty="0">
                <a:solidFill>
                  <a:srgbClr val="0070C0"/>
                </a:solidFill>
              </a:rPr>
              <a:t>использовать личный кабинет в системе </a:t>
            </a:r>
            <a:r>
              <a:rPr lang="en-US" sz="620" dirty="0">
                <a:hlinkClick r:id="rId4"/>
              </a:rPr>
              <a:t>https://43.pfdo.ru/</a:t>
            </a:r>
            <a:r>
              <a:rPr lang="ru-RU" sz="620" dirty="0">
                <a:solidFill>
                  <a:srgbClr val="0070C0"/>
                </a:solidFill>
              </a:rPr>
              <a:t> для </a:t>
            </a:r>
            <a:r>
              <a:rPr lang="ru-RU" sz="623" dirty="0">
                <a:solidFill>
                  <a:srgbClr val="0070C0"/>
                </a:solidFill>
              </a:rPr>
              <a:t>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0" dirty="0">
                <a:hlinkClick r:id="rId4"/>
              </a:rPr>
              <a:t>https://43.pfdo.ru/</a:t>
            </a:r>
            <a:r>
              <a:rPr lang="ru-RU" sz="620" dirty="0">
                <a:solidFill>
                  <a:srgbClr val="0070C0"/>
                </a:solidFill>
              </a:rPr>
              <a:t>, </a:t>
            </a:r>
            <a:r>
              <a:rPr lang="ru-RU" sz="623" dirty="0">
                <a:solidFill>
                  <a:srgbClr val="0070C0"/>
                </a:solidFill>
              </a:rPr>
              <a:t>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hlinkClick r:id="rId2"/>
              </a:rPr>
              <a:t>https://43.pfdo.ru/</a:t>
            </a:r>
            <a:r>
              <a:rPr lang="ru-RU" sz="900" dirty="0">
                <a:solidFill>
                  <a:srgbClr val="0070C0"/>
                </a:solidFill>
              </a:rPr>
              <a:t> 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>
                <a:solidFill>
                  <a:srgbClr val="FF0000"/>
                </a:solidFill>
              </a:rPr>
              <a:t>21 мая 2020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hlinkClick r:id="rId2"/>
              </a:rPr>
              <a:t>https://43.pfdo.ru/</a:t>
            </a:r>
            <a:r>
              <a:rPr lang="ru-RU" sz="900" dirty="0">
                <a:solidFill>
                  <a:srgbClr val="0070C0"/>
                </a:solidFill>
              </a:rPr>
              <a:t> . 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hlinkClick r:id="rId2"/>
              </a:rPr>
              <a:t>https://43.pfdo.ru/</a:t>
            </a:r>
            <a:r>
              <a:rPr lang="ru-RU" sz="9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9221</TotalTime>
  <Words>853</Words>
  <Application>Microsoft Office PowerPoint</Application>
  <PresentationFormat>Лист A4 (210x297 мм)</PresentationFormat>
  <Paragraphs>70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ЕлизароваЛА</cp:lastModifiedBy>
  <cp:revision>309</cp:revision>
  <dcterms:created xsi:type="dcterms:W3CDTF">2010-08-25T03:43:27Z</dcterms:created>
  <dcterms:modified xsi:type="dcterms:W3CDTF">2020-11-12T11:04:41Z</dcterms:modified>
</cp:coreProperties>
</file>